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6" r:id="rId3"/>
    <p:sldId id="258" r:id="rId4"/>
    <p:sldId id="259" r:id="rId5"/>
    <p:sldId id="260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28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AD6E2B-C68F-4F1A-9812-920237ED0DD7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9DF5916C-B79B-4DC9-B013-026AE3E673B2}">
      <dgm:prSet phldrT="[文本]"/>
      <dgm:spPr/>
      <dgm:t>
        <a:bodyPr/>
        <a:lstStyle/>
        <a:p>
          <a:r>
            <a:rPr lang="zh-CN" altLang="en-US" dirty="0"/>
            <a:t>分组完成工作页理论部分</a:t>
          </a:r>
        </a:p>
      </dgm:t>
    </dgm:pt>
    <dgm:pt modelId="{FA18AEAD-FF72-4372-98D9-52FD26033914}" type="par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F7AA8AEF-8F10-4A87-B28D-664F21072A12}" type="sib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4271C689-A683-41EC-82C4-045B6901FEE7}">
      <dgm:prSet phldrT="[文本]"/>
      <dgm:spPr/>
      <dgm:t>
        <a:bodyPr/>
        <a:lstStyle/>
        <a:p>
          <a:r>
            <a:rPr lang="zh-CN" altLang="en-US" dirty="0"/>
            <a:t>教师讲解理论内容</a:t>
          </a:r>
        </a:p>
      </dgm:t>
    </dgm:pt>
    <dgm:pt modelId="{7B68BCCA-D2A1-45C7-BC88-CA307DBCC180}" type="par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F8E86133-7808-42E6-96CC-72D365490126}" type="sib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A8FC954B-2F40-44C1-AB3F-3EEA9C2862DA}">
      <dgm:prSet phldrT="[文本]"/>
      <dgm:spPr/>
      <dgm:t>
        <a:bodyPr/>
        <a:lstStyle/>
        <a:p>
          <a:r>
            <a:rPr lang="zh-CN" altLang="en-US" dirty="0"/>
            <a:t>老师指导协助学生完成实做工作页</a:t>
          </a:r>
        </a:p>
      </dgm:t>
    </dgm:pt>
    <dgm:pt modelId="{484BB4A6-591C-41C2-9087-5328DE50D140}" type="par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F913E9E4-E76C-4611-88BA-1F9C56F21143}" type="sib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C44611C3-C4C1-418A-99E0-8B55D83FA5EA}">
      <dgm:prSet phldrT="[文本]"/>
      <dgm:spPr/>
      <dgm:t>
        <a:bodyPr/>
        <a:lstStyle/>
        <a:p>
          <a:r>
            <a:rPr lang="zh-CN" altLang="en-US" dirty="0"/>
            <a:t>老师讲解工作页</a:t>
          </a:r>
        </a:p>
      </dgm:t>
    </dgm:pt>
    <dgm:pt modelId="{ED09FBAD-9FC1-4E2D-BB4C-E5CC1A804907}" type="par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F0C5B6E1-CFCB-4536-B622-32B4A308DAA0}" type="sib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2A482AAA-1E2F-44D6-B9B3-F02509DB6496}">
      <dgm:prSet phldrT="[文本]"/>
      <dgm:spPr/>
      <dgm:t>
        <a:bodyPr/>
        <a:lstStyle/>
        <a:p>
          <a:r>
            <a:rPr lang="zh-CN" altLang="en-US" dirty="0"/>
            <a:t>学生自行完成技能考核</a:t>
          </a:r>
        </a:p>
      </dgm:t>
    </dgm:pt>
    <dgm:pt modelId="{049FF77C-F0CC-4E57-8319-5A86603BF5B8}" type="par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9707C910-D5D8-4444-BFEC-7D8D3A3FA837}" type="sib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EA5B8DD5-5E23-441F-A59A-03D7F334AE98}">
      <dgm:prSet phldrT="[文本]"/>
      <dgm:spPr/>
      <dgm:t>
        <a:bodyPr/>
        <a:lstStyle/>
        <a:p>
          <a:r>
            <a:rPr lang="zh-CN" altLang="en-US" dirty="0"/>
            <a:t>老师总结评价</a:t>
          </a:r>
        </a:p>
      </dgm:t>
    </dgm:pt>
    <dgm:pt modelId="{ADCD9B45-3B7A-420A-B153-55293890D45F}" type="par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47DD5542-926F-4386-8020-163FEEAA4191}" type="sib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FE7AF098-527F-4686-B2C3-9D53E24FD8CA}">
      <dgm:prSet phldrT="[文本]"/>
      <dgm:spPr/>
      <dgm:t>
        <a:bodyPr/>
        <a:lstStyle/>
        <a:p>
          <a:r>
            <a:rPr lang="zh-CN" altLang="en-US" dirty="0"/>
            <a:t>老师分配实做任务</a:t>
          </a:r>
        </a:p>
      </dgm:t>
    </dgm:pt>
    <dgm:pt modelId="{A9EE45B7-946C-4B8A-ABF3-DF4F2EE596D4}" type="par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13C0C108-D82C-467B-821E-25007383D1A9}" type="sib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A24F295D-A0FE-4C61-B061-0A37D9B7EACC}">
      <dgm:prSet phldrT="[文本]"/>
      <dgm:spPr/>
      <dgm:t>
        <a:bodyPr/>
        <a:lstStyle/>
        <a:p>
          <a:r>
            <a:rPr lang="zh-CN" altLang="en-US" dirty="0"/>
            <a:t>完成知识点和技能点</a:t>
          </a:r>
        </a:p>
      </dgm:t>
    </dgm:pt>
    <dgm:pt modelId="{09CA5C05-6F1C-488E-A96F-D4337E3E8B48}" type="par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F05552F1-3D67-43E7-B447-FA2AEDAD43D1}" type="sib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C402D924-98FD-4A0C-8FE0-DDEEB28887F8}" type="pres">
      <dgm:prSet presAssocID="{0AAD6E2B-C68F-4F1A-9812-920237ED0DD7}" presName="diagram" presStyleCnt="0">
        <dgm:presLayoutVars>
          <dgm:dir/>
          <dgm:resizeHandles val="exact"/>
        </dgm:presLayoutVars>
      </dgm:prSet>
      <dgm:spPr/>
    </dgm:pt>
    <dgm:pt modelId="{B642293F-B4F1-4215-857B-E101914ABDA4}" type="pres">
      <dgm:prSet presAssocID="{9DF5916C-B79B-4DC9-B013-026AE3E673B2}" presName="node" presStyleLbl="node1" presStyleIdx="0" presStyleCnt="8">
        <dgm:presLayoutVars>
          <dgm:bulletEnabled val="1"/>
        </dgm:presLayoutVars>
      </dgm:prSet>
      <dgm:spPr/>
    </dgm:pt>
    <dgm:pt modelId="{5C55E90B-3870-4676-9DCF-536854F2A7BD}" type="pres">
      <dgm:prSet presAssocID="{F7AA8AEF-8F10-4A87-B28D-664F21072A12}" presName="sibTrans" presStyleLbl="sibTrans2D1" presStyleIdx="0" presStyleCnt="7"/>
      <dgm:spPr/>
    </dgm:pt>
    <dgm:pt modelId="{61A27C28-A69E-473E-A71C-869B4B091D76}" type="pres">
      <dgm:prSet presAssocID="{F7AA8AEF-8F10-4A87-B28D-664F21072A12}" presName="connectorText" presStyleLbl="sibTrans2D1" presStyleIdx="0" presStyleCnt="7"/>
      <dgm:spPr/>
    </dgm:pt>
    <dgm:pt modelId="{B6993CBC-776C-4D13-9ACC-F2BFF18206C8}" type="pres">
      <dgm:prSet presAssocID="{4271C689-A683-41EC-82C4-045B6901FEE7}" presName="node" presStyleLbl="node1" presStyleIdx="1" presStyleCnt="8">
        <dgm:presLayoutVars>
          <dgm:bulletEnabled val="1"/>
        </dgm:presLayoutVars>
      </dgm:prSet>
      <dgm:spPr/>
    </dgm:pt>
    <dgm:pt modelId="{62D07503-1BE5-4241-89F5-286CD8BE9516}" type="pres">
      <dgm:prSet presAssocID="{F8E86133-7808-42E6-96CC-72D365490126}" presName="sibTrans" presStyleLbl="sibTrans2D1" presStyleIdx="1" presStyleCnt="7"/>
      <dgm:spPr/>
    </dgm:pt>
    <dgm:pt modelId="{8CC0C014-488A-4D2F-A98D-F6C4E39ADB3D}" type="pres">
      <dgm:prSet presAssocID="{F8E86133-7808-42E6-96CC-72D365490126}" presName="connectorText" presStyleLbl="sibTrans2D1" presStyleIdx="1" presStyleCnt="7"/>
      <dgm:spPr/>
    </dgm:pt>
    <dgm:pt modelId="{216E330D-E883-4BF5-B0FE-5F9A7A03A81F}" type="pres">
      <dgm:prSet presAssocID="{FE7AF098-527F-4686-B2C3-9D53E24FD8CA}" presName="node" presStyleLbl="node1" presStyleIdx="2" presStyleCnt="8">
        <dgm:presLayoutVars>
          <dgm:bulletEnabled val="1"/>
        </dgm:presLayoutVars>
      </dgm:prSet>
      <dgm:spPr/>
    </dgm:pt>
    <dgm:pt modelId="{18AB4FD4-904C-43AD-A630-65F4364938CF}" type="pres">
      <dgm:prSet presAssocID="{13C0C108-D82C-467B-821E-25007383D1A9}" presName="sibTrans" presStyleLbl="sibTrans2D1" presStyleIdx="2" presStyleCnt="7"/>
      <dgm:spPr/>
    </dgm:pt>
    <dgm:pt modelId="{A5C4798D-C8DB-472B-AB05-F2562B3596EC}" type="pres">
      <dgm:prSet presAssocID="{13C0C108-D82C-467B-821E-25007383D1A9}" presName="connectorText" presStyleLbl="sibTrans2D1" presStyleIdx="2" presStyleCnt="7"/>
      <dgm:spPr/>
    </dgm:pt>
    <dgm:pt modelId="{A62E7442-1F55-406F-ACD2-B74F73A213E2}" type="pres">
      <dgm:prSet presAssocID="{A8FC954B-2F40-44C1-AB3F-3EEA9C2862DA}" presName="node" presStyleLbl="node1" presStyleIdx="3" presStyleCnt="8">
        <dgm:presLayoutVars>
          <dgm:bulletEnabled val="1"/>
        </dgm:presLayoutVars>
      </dgm:prSet>
      <dgm:spPr/>
    </dgm:pt>
    <dgm:pt modelId="{E6F5F477-EB3A-44BF-BD64-4C3A742B0300}" type="pres">
      <dgm:prSet presAssocID="{F913E9E4-E76C-4611-88BA-1F9C56F21143}" presName="sibTrans" presStyleLbl="sibTrans2D1" presStyleIdx="3" presStyleCnt="7"/>
      <dgm:spPr/>
    </dgm:pt>
    <dgm:pt modelId="{FF04E844-A029-4CA3-ACD3-F43CA4A905A2}" type="pres">
      <dgm:prSet presAssocID="{F913E9E4-E76C-4611-88BA-1F9C56F21143}" presName="connectorText" presStyleLbl="sibTrans2D1" presStyleIdx="3" presStyleCnt="7"/>
      <dgm:spPr/>
    </dgm:pt>
    <dgm:pt modelId="{F2A7A743-C0CA-40E8-9BD2-8E07EBBC9906}" type="pres">
      <dgm:prSet presAssocID="{C44611C3-C4C1-418A-99E0-8B55D83FA5EA}" presName="node" presStyleLbl="node1" presStyleIdx="4" presStyleCnt="8">
        <dgm:presLayoutVars>
          <dgm:bulletEnabled val="1"/>
        </dgm:presLayoutVars>
      </dgm:prSet>
      <dgm:spPr/>
    </dgm:pt>
    <dgm:pt modelId="{2341E253-8D03-4A57-8353-6C202EEF75AA}" type="pres">
      <dgm:prSet presAssocID="{F0C5B6E1-CFCB-4536-B622-32B4A308DAA0}" presName="sibTrans" presStyleLbl="sibTrans2D1" presStyleIdx="4" presStyleCnt="7"/>
      <dgm:spPr/>
    </dgm:pt>
    <dgm:pt modelId="{02C60EAC-66C3-448E-8D56-0EF3248AA9DB}" type="pres">
      <dgm:prSet presAssocID="{F0C5B6E1-CFCB-4536-B622-32B4A308DAA0}" presName="connectorText" presStyleLbl="sibTrans2D1" presStyleIdx="4" presStyleCnt="7"/>
      <dgm:spPr/>
    </dgm:pt>
    <dgm:pt modelId="{E782F99C-A982-4F5B-9C07-571019CAD1C4}" type="pres">
      <dgm:prSet presAssocID="{2A482AAA-1E2F-44D6-B9B3-F02509DB6496}" presName="node" presStyleLbl="node1" presStyleIdx="5" presStyleCnt="8">
        <dgm:presLayoutVars>
          <dgm:bulletEnabled val="1"/>
        </dgm:presLayoutVars>
      </dgm:prSet>
      <dgm:spPr/>
    </dgm:pt>
    <dgm:pt modelId="{033771A7-A592-41B3-84E1-79E3FEEE9C56}" type="pres">
      <dgm:prSet presAssocID="{9707C910-D5D8-4444-BFEC-7D8D3A3FA837}" presName="sibTrans" presStyleLbl="sibTrans2D1" presStyleIdx="5" presStyleCnt="7"/>
      <dgm:spPr/>
    </dgm:pt>
    <dgm:pt modelId="{325E6B52-1071-4392-B5B1-D64854A98F98}" type="pres">
      <dgm:prSet presAssocID="{9707C910-D5D8-4444-BFEC-7D8D3A3FA837}" presName="connectorText" presStyleLbl="sibTrans2D1" presStyleIdx="5" presStyleCnt="7"/>
      <dgm:spPr/>
    </dgm:pt>
    <dgm:pt modelId="{4E1BD1D7-7452-4E73-8EE3-BA8C737F611C}" type="pres">
      <dgm:prSet presAssocID="{EA5B8DD5-5E23-441F-A59A-03D7F334AE98}" presName="node" presStyleLbl="node1" presStyleIdx="6" presStyleCnt="8">
        <dgm:presLayoutVars>
          <dgm:bulletEnabled val="1"/>
        </dgm:presLayoutVars>
      </dgm:prSet>
      <dgm:spPr/>
    </dgm:pt>
    <dgm:pt modelId="{B63CA25F-FB3C-40FB-8FF9-B4C04DFC054A}" type="pres">
      <dgm:prSet presAssocID="{47DD5542-926F-4386-8020-163FEEAA4191}" presName="sibTrans" presStyleLbl="sibTrans2D1" presStyleIdx="6" presStyleCnt="7"/>
      <dgm:spPr/>
    </dgm:pt>
    <dgm:pt modelId="{7E6F4EBF-A827-4914-8EB2-96D0A6581C5D}" type="pres">
      <dgm:prSet presAssocID="{47DD5542-926F-4386-8020-163FEEAA4191}" presName="connectorText" presStyleLbl="sibTrans2D1" presStyleIdx="6" presStyleCnt="7"/>
      <dgm:spPr/>
    </dgm:pt>
    <dgm:pt modelId="{B8ADE863-0457-40DF-921F-A348505F7D1B}" type="pres">
      <dgm:prSet presAssocID="{A24F295D-A0FE-4C61-B061-0A37D9B7EACC}" presName="node" presStyleLbl="node1" presStyleIdx="7" presStyleCnt="8">
        <dgm:presLayoutVars>
          <dgm:bulletEnabled val="1"/>
        </dgm:presLayoutVars>
      </dgm:prSet>
      <dgm:spPr/>
    </dgm:pt>
  </dgm:ptLst>
  <dgm:cxnLst>
    <dgm:cxn modelId="{7888E703-7C7E-454E-A065-D2EAF4FD43F1}" type="presOf" srcId="{0AAD6E2B-C68F-4F1A-9812-920237ED0DD7}" destId="{C402D924-98FD-4A0C-8FE0-DDEEB28887F8}" srcOrd="0" destOrd="0" presId="urn:microsoft.com/office/officeart/2005/8/layout/process5"/>
    <dgm:cxn modelId="{D12CB418-E009-4DF1-930E-978A9EC110BB}" type="presOf" srcId="{F0C5B6E1-CFCB-4536-B622-32B4A308DAA0}" destId="{02C60EAC-66C3-448E-8D56-0EF3248AA9DB}" srcOrd="1" destOrd="0" presId="urn:microsoft.com/office/officeart/2005/8/layout/process5"/>
    <dgm:cxn modelId="{80E9061D-0831-4FB2-A0A2-B81184320C9F}" type="presOf" srcId="{9707C910-D5D8-4444-BFEC-7D8D3A3FA837}" destId="{325E6B52-1071-4392-B5B1-D64854A98F98}" srcOrd="1" destOrd="0" presId="urn:microsoft.com/office/officeart/2005/8/layout/process5"/>
    <dgm:cxn modelId="{4B8AD91D-B9C0-467B-A1CE-800E9349A24E}" type="presOf" srcId="{F8E86133-7808-42E6-96CC-72D365490126}" destId="{8CC0C014-488A-4D2F-A98D-F6C4E39ADB3D}" srcOrd="1" destOrd="0" presId="urn:microsoft.com/office/officeart/2005/8/layout/process5"/>
    <dgm:cxn modelId="{F6D1C81E-6619-486E-9049-4891EF81DD7F}" type="presOf" srcId="{13C0C108-D82C-467B-821E-25007383D1A9}" destId="{A5C4798D-C8DB-472B-AB05-F2562B3596EC}" srcOrd="1" destOrd="0" presId="urn:microsoft.com/office/officeart/2005/8/layout/process5"/>
    <dgm:cxn modelId="{5D08D825-1A66-4F19-80FA-E53D9DF4B493}" type="presOf" srcId="{47DD5542-926F-4386-8020-163FEEAA4191}" destId="{B63CA25F-FB3C-40FB-8FF9-B4C04DFC054A}" srcOrd="0" destOrd="0" presId="urn:microsoft.com/office/officeart/2005/8/layout/process5"/>
    <dgm:cxn modelId="{EF0DF837-6CE8-4821-BA3C-D0F20145921E}" srcId="{0AAD6E2B-C68F-4F1A-9812-920237ED0DD7}" destId="{FE7AF098-527F-4686-B2C3-9D53E24FD8CA}" srcOrd="2" destOrd="0" parTransId="{A9EE45B7-946C-4B8A-ABF3-DF4F2EE596D4}" sibTransId="{13C0C108-D82C-467B-821E-25007383D1A9}"/>
    <dgm:cxn modelId="{3FD0996B-FC4B-46A8-95DE-E4FBEF797270}" type="presOf" srcId="{F7AA8AEF-8F10-4A87-B28D-664F21072A12}" destId="{5C55E90B-3870-4676-9DCF-536854F2A7BD}" srcOrd="0" destOrd="0" presId="urn:microsoft.com/office/officeart/2005/8/layout/process5"/>
    <dgm:cxn modelId="{EA42E74B-B25B-47FD-A259-FAA2FD6D2732}" type="presOf" srcId="{C44611C3-C4C1-418A-99E0-8B55D83FA5EA}" destId="{F2A7A743-C0CA-40E8-9BD2-8E07EBBC9906}" srcOrd="0" destOrd="0" presId="urn:microsoft.com/office/officeart/2005/8/layout/process5"/>
    <dgm:cxn modelId="{C7ECA66E-3F4E-4C20-8CB3-F298858DF2D8}" srcId="{0AAD6E2B-C68F-4F1A-9812-920237ED0DD7}" destId="{A24F295D-A0FE-4C61-B061-0A37D9B7EACC}" srcOrd="7" destOrd="0" parTransId="{09CA5C05-6F1C-488E-A96F-D4337E3E8B48}" sibTransId="{F05552F1-3D67-43E7-B447-FA2AEDAD43D1}"/>
    <dgm:cxn modelId="{EC0F3252-6B27-4329-8443-ECC9D8BBB61A}" type="presOf" srcId="{4271C689-A683-41EC-82C4-045B6901FEE7}" destId="{B6993CBC-776C-4D13-9ACC-F2BFF18206C8}" srcOrd="0" destOrd="0" presId="urn:microsoft.com/office/officeart/2005/8/layout/process5"/>
    <dgm:cxn modelId="{CB58B872-5ED9-4BFF-90B6-FAE66EE65C7C}" type="presOf" srcId="{EA5B8DD5-5E23-441F-A59A-03D7F334AE98}" destId="{4E1BD1D7-7452-4E73-8EE3-BA8C737F611C}" srcOrd="0" destOrd="0" presId="urn:microsoft.com/office/officeart/2005/8/layout/process5"/>
    <dgm:cxn modelId="{0D804859-BF14-4B67-BE96-D5A742637C98}" type="presOf" srcId="{13C0C108-D82C-467B-821E-25007383D1A9}" destId="{18AB4FD4-904C-43AD-A630-65F4364938CF}" srcOrd="0" destOrd="0" presId="urn:microsoft.com/office/officeart/2005/8/layout/process5"/>
    <dgm:cxn modelId="{2C4C2B7C-3E80-4B9B-AE23-4B32BA36B5FA}" type="presOf" srcId="{F8E86133-7808-42E6-96CC-72D365490126}" destId="{62D07503-1BE5-4241-89F5-286CD8BE9516}" srcOrd="0" destOrd="0" presId="urn:microsoft.com/office/officeart/2005/8/layout/process5"/>
    <dgm:cxn modelId="{073B5081-0526-4DE8-BEFE-23BC3D137566}" type="presOf" srcId="{2A482AAA-1E2F-44D6-B9B3-F02509DB6496}" destId="{E782F99C-A982-4F5B-9C07-571019CAD1C4}" srcOrd="0" destOrd="0" presId="urn:microsoft.com/office/officeart/2005/8/layout/process5"/>
    <dgm:cxn modelId="{F828DE8E-FF0A-4DE4-B841-50D16A2687E0}" srcId="{0AAD6E2B-C68F-4F1A-9812-920237ED0DD7}" destId="{9DF5916C-B79B-4DC9-B013-026AE3E673B2}" srcOrd="0" destOrd="0" parTransId="{FA18AEAD-FF72-4372-98D9-52FD26033914}" sibTransId="{F7AA8AEF-8F10-4A87-B28D-664F21072A12}"/>
    <dgm:cxn modelId="{14687F97-5C44-4F31-B6FF-1CCBE4E0AF61}" type="presOf" srcId="{47DD5542-926F-4386-8020-163FEEAA4191}" destId="{7E6F4EBF-A827-4914-8EB2-96D0A6581C5D}" srcOrd="1" destOrd="0" presId="urn:microsoft.com/office/officeart/2005/8/layout/process5"/>
    <dgm:cxn modelId="{16D6DF9E-F1DD-4776-AE26-DA16116E3618}" type="presOf" srcId="{F0C5B6E1-CFCB-4536-B622-32B4A308DAA0}" destId="{2341E253-8D03-4A57-8353-6C202EEF75AA}" srcOrd="0" destOrd="0" presId="urn:microsoft.com/office/officeart/2005/8/layout/process5"/>
    <dgm:cxn modelId="{DD7802A9-01B9-4C33-8C84-D4C2F4CC2DFC}" type="presOf" srcId="{F913E9E4-E76C-4611-88BA-1F9C56F21143}" destId="{FF04E844-A029-4CA3-ACD3-F43CA4A905A2}" srcOrd="1" destOrd="0" presId="urn:microsoft.com/office/officeart/2005/8/layout/process5"/>
    <dgm:cxn modelId="{825713B0-97CE-4F85-9FF1-E0D60BF5AB63}" srcId="{0AAD6E2B-C68F-4F1A-9812-920237ED0DD7}" destId="{A8FC954B-2F40-44C1-AB3F-3EEA9C2862DA}" srcOrd="3" destOrd="0" parTransId="{484BB4A6-591C-41C2-9087-5328DE50D140}" sibTransId="{F913E9E4-E76C-4611-88BA-1F9C56F21143}"/>
    <dgm:cxn modelId="{A7F3B6C6-2902-4D49-97D3-8E5F8DB2581A}" type="presOf" srcId="{A24F295D-A0FE-4C61-B061-0A37D9B7EACC}" destId="{B8ADE863-0457-40DF-921F-A348505F7D1B}" srcOrd="0" destOrd="0" presId="urn:microsoft.com/office/officeart/2005/8/layout/process5"/>
    <dgm:cxn modelId="{3D02C0D1-0C72-4C74-8368-538F7C12D39F}" srcId="{0AAD6E2B-C68F-4F1A-9812-920237ED0DD7}" destId="{EA5B8DD5-5E23-441F-A59A-03D7F334AE98}" srcOrd="6" destOrd="0" parTransId="{ADCD9B45-3B7A-420A-B153-55293890D45F}" sibTransId="{47DD5542-926F-4386-8020-163FEEAA4191}"/>
    <dgm:cxn modelId="{E088E8D1-7B56-4838-BB08-6F97667FB1E2}" type="presOf" srcId="{A8FC954B-2F40-44C1-AB3F-3EEA9C2862DA}" destId="{A62E7442-1F55-406F-ACD2-B74F73A213E2}" srcOrd="0" destOrd="0" presId="urn:microsoft.com/office/officeart/2005/8/layout/process5"/>
    <dgm:cxn modelId="{576FBFD5-6208-4B91-A3AD-2B1CEA35735F}" srcId="{0AAD6E2B-C68F-4F1A-9812-920237ED0DD7}" destId="{2A482AAA-1E2F-44D6-B9B3-F02509DB6496}" srcOrd="5" destOrd="0" parTransId="{049FF77C-F0CC-4E57-8319-5A86603BF5B8}" sibTransId="{9707C910-D5D8-4444-BFEC-7D8D3A3FA837}"/>
    <dgm:cxn modelId="{1CBC35DD-3EB8-4020-AB15-F85085D3BCB2}" type="presOf" srcId="{9707C910-D5D8-4444-BFEC-7D8D3A3FA837}" destId="{033771A7-A592-41B3-84E1-79E3FEEE9C56}" srcOrd="0" destOrd="0" presId="urn:microsoft.com/office/officeart/2005/8/layout/process5"/>
    <dgm:cxn modelId="{C403E3E1-2050-42DC-988F-518803AC08EE}" srcId="{0AAD6E2B-C68F-4F1A-9812-920237ED0DD7}" destId="{4271C689-A683-41EC-82C4-045B6901FEE7}" srcOrd="1" destOrd="0" parTransId="{7B68BCCA-D2A1-45C7-BC88-CA307DBCC180}" sibTransId="{F8E86133-7808-42E6-96CC-72D365490126}"/>
    <dgm:cxn modelId="{A66254E2-6FCD-4B05-A23C-B2BE14B063D2}" srcId="{0AAD6E2B-C68F-4F1A-9812-920237ED0DD7}" destId="{C44611C3-C4C1-418A-99E0-8B55D83FA5EA}" srcOrd="4" destOrd="0" parTransId="{ED09FBAD-9FC1-4E2D-BB4C-E5CC1A804907}" sibTransId="{F0C5B6E1-CFCB-4536-B622-32B4A308DAA0}"/>
    <dgm:cxn modelId="{8245D4E5-62EB-4399-99FF-056BADCF1801}" type="presOf" srcId="{F7AA8AEF-8F10-4A87-B28D-664F21072A12}" destId="{61A27C28-A69E-473E-A71C-869B4B091D76}" srcOrd="1" destOrd="0" presId="urn:microsoft.com/office/officeart/2005/8/layout/process5"/>
    <dgm:cxn modelId="{358D53ED-20FA-4513-B62D-F12E8C9F6931}" type="presOf" srcId="{FE7AF098-527F-4686-B2C3-9D53E24FD8CA}" destId="{216E330D-E883-4BF5-B0FE-5F9A7A03A81F}" srcOrd="0" destOrd="0" presId="urn:microsoft.com/office/officeart/2005/8/layout/process5"/>
    <dgm:cxn modelId="{D916F6FA-0EC2-481B-AF64-16B6691A709D}" type="presOf" srcId="{F913E9E4-E76C-4611-88BA-1F9C56F21143}" destId="{E6F5F477-EB3A-44BF-BD64-4C3A742B0300}" srcOrd="0" destOrd="0" presId="urn:microsoft.com/office/officeart/2005/8/layout/process5"/>
    <dgm:cxn modelId="{08EDFDFC-9ADA-4225-ADA0-2776AF669C30}" type="presOf" srcId="{9DF5916C-B79B-4DC9-B013-026AE3E673B2}" destId="{B642293F-B4F1-4215-857B-E101914ABDA4}" srcOrd="0" destOrd="0" presId="urn:microsoft.com/office/officeart/2005/8/layout/process5"/>
    <dgm:cxn modelId="{206EDF67-8A0B-44D5-9489-863A93D6E8C7}" type="presParOf" srcId="{C402D924-98FD-4A0C-8FE0-DDEEB28887F8}" destId="{B642293F-B4F1-4215-857B-E101914ABDA4}" srcOrd="0" destOrd="0" presId="urn:microsoft.com/office/officeart/2005/8/layout/process5"/>
    <dgm:cxn modelId="{7ACBFC83-BD74-43F5-B2EE-B4B24EA43234}" type="presParOf" srcId="{C402D924-98FD-4A0C-8FE0-DDEEB28887F8}" destId="{5C55E90B-3870-4676-9DCF-536854F2A7BD}" srcOrd="1" destOrd="0" presId="urn:microsoft.com/office/officeart/2005/8/layout/process5"/>
    <dgm:cxn modelId="{53C31275-92B8-4A53-B0FA-BE26F14614B7}" type="presParOf" srcId="{5C55E90B-3870-4676-9DCF-536854F2A7BD}" destId="{61A27C28-A69E-473E-A71C-869B4B091D76}" srcOrd="0" destOrd="0" presId="urn:microsoft.com/office/officeart/2005/8/layout/process5"/>
    <dgm:cxn modelId="{B25A1A88-537E-4654-820C-007395981B76}" type="presParOf" srcId="{C402D924-98FD-4A0C-8FE0-DDEEB28887F8}" destId="{B6993CBC-776C-4D13-9ACC-F2BFF18206C8}" srcOrd="2" destOrd="0" presId="urn:microsoft.com/office/officeart/2005/8/layout/process5"/>
    <dgm:cxn modelId="{BD9BA34B-ABFC-4C5C-93F0-0A0AC0A8FFFD}" type="presParOf" srcId="{C402D924-98FD-4A0C-8FE0-DDEEB28887F8}" destId="{62D07503-1BE5-4241-89F5-286CD8BE9516}" srcOrd="3" destOrd="0" presId="urn:microsoft.com/office/officeart/2005/8/layout/process5"/>
    <dgm:cxn modelId="{ECB8B553-7639-45F1-BD08-D573F87D8DD9}" type="presParOf" srcId="{62D07503-1BE5-4241-89F5-286CD8BE9516}" destId="{8CC0C014-488A-4D2F-A98D-F6C4E39ADB3D}" srcOrd="0" destOrd="0" presId="urn:microsoft.com/office/officeart/2005/8/layout/process5"/>
    <dgm:cxn modelId="{F7BE4312-B6B7-413F-8F84-CA22D41C6CD1}" type="presParOf" srcId="{C402D924-98FD-4A0C-8FE0-DDEEB28887F8}" destId="{216E330D-E883-4BF5-B0FE-5F9A7A03A81F}" srcOrd="4" destOrd="0" presId="urn:microsoft.com/office/officeart/2005/8/layout/process5"/>
    <dgm:cxn modelId="{E3C0E61E-922D-41EE-AE96-F1471E27E4ED}" type="presParOf" srcId="{C402D924-98FD-4A0C-8FE0-DDEEB28887F8}" destId="{18AB4FD4-904C-43AD-A630-65F4364938CF}" srcOrd="5" destOrd="0" presId="urn:microsoft.com/office/officeart/2005/8/layout/process5"/>
    <dgm:cxn modelId="{391144B5-51D8-402E-870E-8B67D3620A90}" type="presParOf" srcId="{18AB4FD4-904C-43AD-A630-65F4364938CF}" destId="{A5C4798D-C8DB-472B-AB05-F2562B3596EC}" srcOrd="0" destOrd="0" presId="urn:microsoft.com/office/officeart/2005/8/layout/process5"/>
    <dgm:cxn modelId="{AD98DFBE-7FD4-4596-B415-52D8315D005F}" type="presParOf" srcId="{C402D924-98FD-4A0C-8FE0-DDEEB28887F8}" destId="{A62E7442-1F55-406F-ACD2-B74F73A213E2}" srcOrd="6" destOrd="0" presId="urn:microsoft.com/office/officeart/2005/8/layout/process5"/>
    <dgm:cxn modelId="{0AD735B8-7396-42E5-BBA9-4C69794FEE00}" type="presParOf" srcId="{C402D924-98FD-4A0C-8FE0-DDEEB28887F8}" destId="{E6F5F477-EB3A-44BF-BD64-4C3A742B0300}" srcOrd="7" destOrd="0" presId="urn:microsoft.com/office/officeart/2005/8/layout/process5"/>
    <dgm:cxn modelId="{3969FD90-2D73-4005-86A4-9EE6D2AC03CF}" type="presParOf" srcId="{E6F5F477-EB3A-44BF-BD64-4C3A742B0300}" destId="{FF04E844-A029-4CA3-ACD3-F43CA4A905A2}" srcOrd="0" destOrd="0" presId="urn:microsoft.com/office/officeart/2005/8/layout/process5"/>
    <dgm:cxn modelId="{9A0EFE38-2C37-4242-813B-8923F02D42E2}" type="presParOf" srcId="{C402D924-98FD-4A0C-8FE0-DDEEB28887F8}" destId="{F2A7A743-C0CA-40E8-9BD2-8E07EBBC9906}" srcOrd="8" destOrd="0" presId="urn:microsoft.com/office/officeart/2005/8/layout/process5"/>
    <dgm:cxn modelId="{4C39FC98-EF9C-4759-B39D-4C74D87E62E0}" type="presParOf" srcId="{C402D924-98FD-4A0C-8FE0-DDEEB28887F8}" destId="{2341E253-8D03-4A57-8353-6C202EEF75AA}" srcOrd="9" destOrd="0" presId="urn:microsoft.com/office/officeart/2005/8/layout/process5"/>
    <dgm:cxn modelId="{1258EF34-0978-492C-9D19-E926287C196F}" type="presParOf" srcId="{2341E253-8D03-4A57-8353-6C202EEF75AA}" destId="{02C60EAC-66C3-448E-8D56-0EF3248AA9DB}" srcOrd="0" destOrd="0" presId="urn:microsoft.com/office/officeart/2005/8/layout/process5"/>
    <dgm:cxn modelId="{1B7E33A3-AF82-4F91-90FD-8F13E21EAA09}" type="presParOf" srcId="{C402D924-98FD-4A0C-8FE0-DDEEB28887F8}" destId="{E782F99C-A982-4F5B-9C07-571019CAD1C4}" srcOrd="10" destOrd="0" presId="urn:microsoft.com/office/officeart/2005/8/layout/process5"/>
    <dgm:cxn modelId="{77285B53-0EAE-47E0-BA73-A77CE285933B}" type="presParOf" srcId="{C402D924-98FD-4A0C-8FE0-DDEEB28887F8}" destId="{033771A7-A592-41B3-84E1-79E3FEEE9C56}" srcOrd="11" destOrd="0" presId="urn:microsoft.com/office/officeart/2005/8/layout/process5"/>
    <dgm:cxn modelId="{DF3C58F7-D3BD-4B64-ADEA-139831C86B3E}" type="presParOf" srcId="{033771A7-A592-41B3-84E1-79E3FEEE9C56}" destId="{325E6B52-1071-4392-B5B1-D64854A98F98}" srcOrd="0" destOrd="0" presId="urn:microsoft.com/office/officeart/2005/8/layout/process5"/>
    <dgm:cxn modelId="{869D51B4-C056-4862-B76C-BB3015552FAC}" type="presParOf" srcId="{C402D924-98FD-4A0C-8FE0-DDEEB28887F8}" destId="{4E1BD1D7-7452-4E73-8EE3-BA8C737F611C}" srcOrd="12" destOrd="0" presId="urn:microsoft.com/office/officeart/2005/8/layout/process5"/>
    <dgm:cxn modelId="{B654CE92-CEA6-45A8-B34C-B638F673C727}" type="presParOf" srcId="{C402D924-98FD-4A0C-8FE0-DDEEB28887F8}" destId="{B63CA25F-FB3C-40FB-8FF9-B4C04DFC054A}" srcOrd="13" destOrd="0" presId="urn:microsoft.com/office/officeart/2005/8/layout/process5"/>
    <dgm:cxn modelId="{D63807ED-BD2D-4891-9101-A76CA8BDADC4}" type="presParOf" srcId="{B63CA25F-FB3C-40FB-8FF9-B4C04DFC054A}" destId="{7E6F4EBF-A827-4914-8EB2-96D0A6581C5D}" srcOrd="0" destOrd="0" presId="urn:microsoft.com/office/officeart/2005/8/layout/process5"/>
    <dgm:cxn modelId="{052AD446-F475-4EAB-87AF-1F3C4BF515AE}" type="presParOf" srcId="{C402D924-98FD-4A0C-8FE0-DDEEB28887F8}" destId="{B8ADE863-0457-40DF-921F-A348505F7D1B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2293F-B4F1-4215-857B-E101914ABDA4}">
      <dsp:nvSpPr>
        <dsp:cNvPr id="0" name=""/>
        <dsp:cNvSpPr/>
      </dsp:nvSpPr>
      <dsp:spPr>
        <a:xfrm>
          <a:off x="534555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分组完成工作页理论部分</a:t>
          </a:r>
        </a:p>
      </dsp:txBody>
      <dsp:txXfrm>
        <a:off x="565165" y="31501"/>
        <a:ext cx="1680591" cy="983866"/>
      </dsp:txXfrm>
    </dsp:sp>
    <dsp:sp modelId="{5C55E90B-3870-4676-9DCF-536854F2A7BD}">
      <dsp:nvSpPr>
        <dsp:cNvPr id="0" name=""/>
        <dsp:cNvSpPr/>
      </dsp:nvSpPr>
      <dsp:spPr>
        <a:xfrm>
          <a:off x="2429646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93844"/>
        <a:ext cx="258484" cy="259181"/>
      </dsp:txXfrm>
    </dsp:sp>
    <dsp:sp modelId="{B6993CBC-776C-4D13-9ACC-F2BFF18206C8}">
      <dsp:nvSpPr>
        <dsp:cNvPr id="0" name=""/>
        <dsp:cNvSpPr/>
      </dsp:nvSpPr>
      <dsp:spPr>
        <a:xfrm>
          <a:off x="2973091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教师讲解理论内容</a:t>
          </a:r>
        </a:p>
      </dsp:txBody>
      <dsp:txXfrm>
        <a:off x="3003701" y="31501"/>
        <a:ext cx="1680591" cy="983866"/>
      </dsp:txXfrm>
    </dsp:sp>
    <dsp:sp modelId="{62D07503-1BE5-4241-89F5-286CD8BE9516}">
      <dsp:nvSpPr>
        <dsp:cNvPr id="0" name=""/>
        <dsp:cNvSpPr/>
      </dsp:nvSpPr>
      <dsp:spPr>
        <a:xfrm>
          <a:off x="4868181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4868181" y="393844"/>
        <a:ext cx="258484" cy="259181"/>
      </dsp:txXfrm>
    </dsp:sp>
    <dsp:sp modelId="{216E330D-E883-4BF5-B0FE-5F9A7A03A81F}">
      <dsp:nvSpPr>
        <dsp:cNvPr id="0" name=""/>
        <dsp:cNvSpPr/>
      </dsp:nvSpPr>
      <dsp:spPr>
        <a:xfrm>
          <a:off x="5411627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老师分配实做任务</a:t>
          </a:r>
        </a:p>
      </dsp:txBody>
      <dsp:txXfrm>
        <a:off x="5442237" y="31501"/>
        <a:ext cx="1680591" cy="983866"/>
      </dsp:txXfrm>
    </dsp:sp>
    <dsp:sp modelId="{18AB4FD4-904C-43AD-A630-65F4364938CF}">
      <dsp:nvSpPr>
        <dsp:cNvPr id="0" name=""/>
        <dsp:cNvSpPr/>
      </dsp:nvSpPr>
      <dsp:spPr>
        <a:xfrm rot="5400000">
          <a:off x="6097900" y="1167904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6152942" y="1199257"/>
        <a:ext cx="259181" cy="258484"/>
      </dsp:txXfrm>
    </dsp:sp>
    <dsp:sp modelId="{A62E7442-1F55-406F-ACD2-B74F73A213E2}">
      <dsp:nvSpPr>
        <dsp:cNvPr id="0" name=""/>
        <dsp:cNvSpPr/>
      </dsp:nvSpPr>
      <dsp:spPr>
        <a:xfrm>
          <a:off x="5411627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老师指导协助学生完成实做工作页</a:t>
          </a:r>
        </a:p>
      </dsp:txBody>
      <dsp:txXfrm>
        <a:off x="5442237" y="1773312"/>
        <a:ext cx="1680591" cy="983866"/>
      </dsp:txXfrm>
    </dsp:sp>
    <dsp:sp modelId="{E6F5F477-EB3A-44BF-BD64-4C3A742B0300}">
      <dsp:nvSpPr>
        <dsp:cNvPr id="0" name=""/>
        <dsp:cNvSpPr/>
      </dsp:nvSpPr>
      <dsp:spPr>
        <a:xfrm rot="10800000">
          <a:off x="4889083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4999862" y="2135655"/>
        <a:ext cx="258484" cy="259181"/>
      </dsp:txXfrm>
    </dsp:sp>
    <dsp:sp modelId="{F2A7A743-C0CA-40E8-9BD2-8E07EBBC9906}">
      <dsp:nvSpPr>
        <dsp:cNvPr id="0" name=""/>
        <dsp:cNvSpPr/>
      </dsp:nvSpPr>
      <dsp:spPr>
        <a:xfrm>
          <a:off x="2973091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老师讲解工作页</a:t>
          </a:r>
        </a:p>
      </dsp:txBody>
      <dsp:txXfrm>
        <a:off x="3003701" y="1773312"/>
        <a:ext cx="1680591" cy="983866"/>
      </dsp:txXfrm>
    </dsp:sp>
    <dsp:sp modelId="{2341E253-8D03-4A57-8353-6C202EEF75AA}">
      <dsp:nvSpPr>
        <dsp:cNvPr id="0" name=""/>
        <dsp:cNvSpPr/>
      </dsp:nvSpPr>
      <dsp:spPr>
        <a:xfrm rot="10800000">
          <a:off x="2450548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2561327" y="2135655"/>
        <a:ext cx="258484" cy="259181"/>
      </dsp:txXfrm>
    </dsp:sp>
    <dsp:sp modelId="{E782F99C-A982-4F5B-9C07-571019CAD1C4}">
      <dsp:nvSpPr>
        <dsp:cNvPr id="0" name=""/>
        <dsp:cNvSpPr/>
      </dsp:nvSpPr>
      <dsp:spPr>
        <a:xfrm>
          <a:off x="534555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学生自行完成技能考核</a:t>
          </a:r>
        </a:p>
      </dsp:txBody>
      <dsp:txXfrm>
        <a:off x="565165" y="1773312"/>
        <a:ext cx="1680591" cy="983866"/>
      </dsp:txXfrm>
    </dsp:sp>
    <dsp:sp modelId="{033771A7-A592-41B3-84E1-79E3FEEE9C56}">
      <dsp:nvSpPr>
        <dsp:cNvPr id="0" name=""/>
        <dsp:cNvSpPr/>
      </dsp:nvSpPr>
      <dsp:spPr>
        <a:xfrm rot="5400000">
          <a:off x="1220829" y="2909716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1275871" y="2941069"/>
        <a:ext cx="259181" cy="258484"/>
      </dsp:txXfrm>
    </dsp:sp>
    <dsp:sp modelId="{4E1BD1D7-7452-4E73-8EE3-BA8C737F611C}">
      <dsp:nvSpPr>
        <dsp:cNvPr id="0" name=""/>
        <dsp:cNvSpPr/>
      </dsp:nvSpPr>
      <dsp:spPr>
        <a:xfrm>
          <a:off x="534555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老师总结评价</a:t>
          </a:r>
        </a:p>
      </dsp:txBody>
      <dsp:txXfrm>
        <a:off x="565165" y="3515123"/>
        <a:ext cx="1680591" cy="983866"/>
      </dsp:txXfrm>
    </dsp:sp>
    <dsp:sp modelId="{B63CA25F-FB3C-40FB-8FF9-B4C04DFC054A}">
      <dsp:nvSpPr>
        <dsp:cNvPr id="0" name=""/>
        <dsp:cNvSpPr/>
      </dsp:nvSpPr>
      <dsp:spPr>
        <a:xfrm>
          <a:off x="2429646" y="3791072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877466"/>
        <a:ext cx="258484" cy="259181"/>
      </dsp:txXfrm>
    </dsp:sp>
    <dsp:sp modelId="{B8ADE863-0457-40DF-921F-A348505F7D1B}">
      <dsp:nvSpPr>
        <dsp:cNvPr id="0" name=""/>
        <dsp:cNvSpPr/>
      </dsp:nvSpPr>
      <dsp:spPr>
        <a:xfrm>
          <a:off x="2973091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完成知识点和技能点</a:t>
          </a:r>
        </a:p>
      </dsp:txBody>
      <dsp:txXfrm>
        <a:off x="3003701" y="3515123"/>
        <a:ext cx="1680591" cy="983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8951E-D0BD-43A5-A16D-0AA15596F9B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9AA3A-A06F-4B8D-994B-E2382D465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8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58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学习单元二  车载网络控制系统的故障检修</a:t>
            </a:r>
          </a:p>
        </p:txBody>
      </p:sp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/>
        </p:nvSpPr>
        <p:spPr>
          <a:xfrm>
            <a:off x="1524000" y="121357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学习单元二</a:t>
            </a:r>
            <a:br>
              <a:rPr lang="en-US" altLang="zh-CN" dirty="0"/>
            </a:br>
            <a:r>
              <a:rPr lang="zh-CN" altLang="en-US" dirty="0"/>
              <a:t>车载网络控制系统的故障检修</a:t>
            </a: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FDA26CED-1AC0-4A40-9A1D-DA10E751B9D8}"/>
              </a:ext>
            </a:extLst>
          </p:cNvPr>
          <p:cNvSpPr>
            <a:spLocks noGrp="1"/>
          </p:cNvSpPr>
          <p:nvPr/>
        </p:nvSpPr>
        <p:spPr>
          <a:xfrm>
            <a:off x="1524000" y="398866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学习任务二 车载网络</a:t>
            </a:r>
            <a:r>
              <a:rPr lang="en-US" altLang="zh-CN" dirty="0"/>
              <a:t>LIN</a:t>
            </a:r>
            <a:r>
              <a:rPr lang="zh-CN" altLang="en-US" dirty="0"/>
              <a:t>总线的故障检修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736367"/>
            <a:ext cx="5950902" cy="5210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 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总线传输过程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总线工作原理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总线主控单元请求从控单元发送并发出操控指令。为了与汽车上的其他电控单元进行通信，主电控单元连接在其他总线上，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总线主控单元在汽车诊断检测仪中有地址码，由其负责对所连接的从控单元进行诊断。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一个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从控单元总是当由主控单元发送相应的信息标题要求它发送时才向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数据总线系统发送数据。所发送的数据可供每个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数据总线参与单元接收。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049FA91-0871-455E-8A90-1BF27B53AC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55"/>
          <a:stretch/>
        </p:blipFill>
        <p:spPr>
          <a:xfrm>
            <a:off x="6595672" y="3163754"/>
            <a:ext cx="5509972" cy="296722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2F36627D-030E-49C3-BA23-C0FA99062942}"/>
              </a:ext>
            </a:extLst>
          </p:cNvPr>
          <p:cNvSpPr txBox="1"/>
          <p:nvPr/>
        </p:nvSpPr>
        <p:spPr>
          <a:xfrm>
            <a:off x="7986010" y="6222506"/>
            <a:ext cx="2057400" cy="46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总线工作原理</a:t>
            </a:r>
            <a:endParaRPr lang="en-US" altLang="zh-CN" sz="18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1571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6265888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 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总线传输过程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）传输过程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如带有主机响应的全自动空调的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信息传递过程。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①全自动空调发送信息头</a:t>
            </a:r>
            <a:r>
              <a:rPr lang="en-US" altLang="zh-CN" sz="2000" dirty="0" err="1">
                <a:latin typeface="方正楷体_GBK" panose="03000509000000000000" pitchFamily="65" charset="-122"/>
                <a:ea typeface="方正楷体_GBK" panose="03000509000000000000" pitchFamily="65" charset="-122"/>
              </a:rPr>
              <a:t>xy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至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②被发送的信息头用于设置新鲜空气鼓风机的转速挡；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③全自动空调发送期望鼓风机转速挡值；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④新鲜空气鼓风机读取信息并且相应地控制鼓风机的转速。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F36627D-030E-49C3-BA23-C0FA99062942}"/>
              </a:ext>
            </a:extLst>
          </p:cNvPr>
          <p:cNvSpPr txBox="1"/>
          <p:nvPr/>
        </p:nvSpPr>
        <p:spPr>
          <a:xfrm>
            <a:off x="7986010" y="6222506"/>
            <a:ext cx="2057400" cy="46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总线传输过程</a:t>
            </a:r>
            <a:endParaRPr lang="en-US" altLang="zh-CN" sz="18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A4D3BE8-8E22-488F-B1E3-962DECD6AFD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663" y="3126525"/>
            <a:ext cx="5814445" cy="289723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008576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11227632" cy="2440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传输特征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拓扑网络中，由主控制单元对传输介质访问，从属单元只是应答主控制单元的命令，不需要冲裁和冲突管理机制。传输物理层采用的单线连接，两个电控单元间的最大传输距离是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40m,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基于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SCI/UART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协议，采用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NRZ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编码实现单线传输。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F4CDA98E-4592-41AE-8CD6-4805E2C5D72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381" y="4134261"/>
            <a:ext cx="6090773" cy="244073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F05860D-E3FE-427B-A190-B5188051F51A}"/>
              </a:ext>
            </a:extLst>
          </p:cNvPr>
          <p:cNvSpPr txBox="1"/>
          <p:nvPr/>
        </p:nvSpPr>
        <p:spPr>
          <a:xfrm>
            <a:off x="2454640" y="6488668"/>
            <a:ext cx="61084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LIN</a:t>
            </a:r>
            <a:r>
              <a:rPr lang="zh-CN" altLang="zh-CN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总线结构图</a:t>
            </a:r>
            <a:endParaRPr lang="zh-CN" altLang="zh-CN" sz="1200" kern="100" dirty="0">
              <a:effectLst/>
              <a:latin typeface="方正楷体_GBK" panose="03000509000000000000" pitchFamily="65" charset="-12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838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11227632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传输特点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）同步机制简单，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通信中的主控制单元在报文帧的头部发送同步间隙，标记报文帧的开始。从控制单元根据此间隙与总线同步，无需专门的时钟同步装置，降低硬件成本。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）通信确定性，主控制单元控制整个网络的通信，控制不同节点的传输时间，并且每个报文帧的长度是预知的。采用调度表来保证信号的周期性传输、保证总线不会出现超负载现象。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）报文的数据长度可变，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应答帧报文的数据域长度可在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0—8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个字节之间变化，便于不同任务的通信应用。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）采用奇偶校验和求和校验相结合的双重校验机制。</a:t>
            </a:r>
          </a:p>
        </p:txBody>
      </p:sp>
    </p:spTree>
    <p:extLst>
      <p:ext uri="{BB962C8B-B14F-4D97-AF65-F5344CB8AC3E}">
        <p14:creationId xmlns:p14="http://schemas.microsoft.com/office/powerpoint/2010/main" val="3076686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5171606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传输信号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总线信号传输中时，其电压信号分为显性和隐性电位。该波形没有明显的变形和噪音毛刺，可以用串行数据流里的二进制表示。可以通过解码数据包以十六进制显示总线活动时的实时数据内容。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289EB3D-0B91-4768-A606-1205F49FD9F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364" y="2405932"/>
            <a:ext cx="5158105" cy="3275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AE21C56-71F6-4788-8A55-156E49F548D4}"/>
              </a:ext>
            </a:extLst>
          </p:cNvPr>
          <p:cNvSpPr txBox="1"/>
          <p:nvPr/>
        </p:nvSpPr>
        <p:spPr>
          <a:xfrm>
            <a:off x="7371413" y="6013766"/>
            <a:ext cx="2342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显性和隐性电位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9717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5171606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传输信号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如果无信息发送到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数据总线上或者发送到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数据总线上的是一个隐性位，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总线电压信号处于最大值为隐性电平。如果有节点发送信息在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总线上，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总线电压处于最小值为显性电平。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AE21C56-71F6-4788-8A55-156E49F548D4}"/>
              </a:ext>
            </a:extLst>
          </p:cNvPr>
          <p:cNvSpPr txBox="1"/>
          <p:nvPr/>
        </p:nvSpPr>
        <p:spPr>
          <a:xfrm>
            <a:off x="7371413" y="6013766"/>
            <a:ext cx="2342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总线信号波形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A941D7A-75B5-4D79-819C-38AA1D45B3E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489" y="2253807"/>
            <a:ext cx="5560060" cy="3279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1764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5171606" cy="474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传输报文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）报文帧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报文帧包括报头与响应两部分。帧头结构包括同步间隔场、同步场、标示符场（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ID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），响应部分包括数据场与效验和场。从发送报文头，同步间隔场，同步场，标示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ID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场，监控并通过检查校验，验证数据的有效性等均由主控制单元负责。从控制单元则根据收到的数据段信息执行任务或发送数据。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AE21C56-71F6-4788-8A55-156E49F548D4}"/>
              </a:ext>
            </a:extLst>
          </p:cNvPr>
          <p:cNvSpPr txBox="1"/>
          <p:nvPr/>
        </p:nvSpPr>
        <p:spPr>
          <a:xfrm>
            <a:off x="7371413" y="6013766"/>
            <a:ext cx="2342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 LIN</a:t>
            </a:r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报文帧结构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B6FEB6C-2794-4BC2-B7E5-3D0ACEFCBA1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389" y="2408087"/>
            <a:ext cx="6505731" cy="3018352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60603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5171606" cy="382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传输报文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）同步间隔区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同步间隔区是由至少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位显性电平的间隔信号场与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位隐性电平间隔界定符组成。间隔区是一帧报文的起始，由主节点发出，它是唯一不符合字节区格式的区，从节点需要检测至少连续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位显性位才认为是间隔信号。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AE21C56-71F6-4788-8A55-156E49F548D4}"/>
              </a:ext>
            </a:extLst>
          </p:cNvPr>
          <p:cNvSpPr txBox="1"/>
          <p:nvPr/>
        </p:nvSpPr>
        <p:spPr>
          <a:xfrm>
            <a:off x="7890447" y="5983786"/>
            <a:ext cx="1487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同步间隔区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47D2FD6-F8C8-4875-82F8-8A34A3F9752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321" y="2810494"/>
            <a:ext cx="6056026" cy="2977323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27502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5171606" cy="382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传输报文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）同步区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同步区由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0101010101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这个二进制位序构成，所有的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从控制单元通过这个来与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主控制单元进行匹配（同步）。如果失去了同步性，那么接收到的信息中的某一数位值就会发生错误，该错误会导致数据传输错误。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AE21C56-71F6-4788-8A55-156E49F548D4}"/>
              </a:ext>
            </a:extLst>
          </p:cNvPr>
          <p:cNvSpPr txBox="1"/>
          <p:nvPr/>
        </p:nvSpPr>
        <p:spPr>
          <a:xfrm>
            <a:off x="7890447" y="5983786"/>
            <a:ext cx="1487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同步区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7FF2246-0D22-49C5-97AC-CE724D483A7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390" y="2413416"/>
            <a:ext cx="6360826" cy="3148678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29875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5171606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传输报文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）标示符区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标识符区定义了数据的内容和长度，其内容是由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个标识符位（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ID0-ID5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个奇偶校验位（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P0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P1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）组成。标识符位（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ID0-ID5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）定义了数据的类型、发送的目标节点和数据长度等信息。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P0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P1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用于检验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ID0-ID5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的正确性（不能全部为隐性或显性数据）。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AE21C56-71F6-4788-8A55-156E49F548D4}"/>
              </a:ext>
            </a:extLst>
          </p:cNvPr>
          <p:cNvSpPr txBox="1"/>
          <p:nvPr/>
        </p:nvSpPr>
        <p:spPr>
          <a:xfrm>
            <a:off x="7905437" y="6209507"/>
            <a:ext cx="1487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标示符区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C524409-40B4-4F85-9647-1DA9FAAC26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501389" y="1736366"/>
            <a:ext cx="6071017" cy="424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4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0806333" cy="1978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任务导入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某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店维修顾问接待了一位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EV450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客户，客户反应汽车空调工作不正常。经维修技师检查判断为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总线故障，重点检查自动空调模块及相关线路。徒弟小王应如何正确规范地进行相关检查？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4886793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传输报文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）数据区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数据区段包含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1-8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个字节，包含有两种数据类型，信号和诊断消息。信号由信号携带帧传递，诊断消息由诊断帧传递。发送消息低字节先发，低位先发原则，如果某一信号长度超过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字节，采用低位在前的方式发送。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AE21C56-71F6-4788-8A55-156E49F548D4}"/>
              </a:ext>
            </a:extLst>
          </p:cNvPr>
          <p:cNvSpPr txBox="1"/>
          <p:nvPr/>
        </p:nvSpPr>
        <p:spPr>
          <a:xfrm>
            <a:off x="7905437" y="6209507"/>
            <a:ext cx="1487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数据区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DF93A65-4D22-4E42-850D-FDD4714B687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389" y="2848131"/>
            <a:ext cx="6690611" cy="3022445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568986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4886793" cy="382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传输报文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）效验和区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效验和区是为了对帧传输内容进行效验。效验分为标准型效验与增强型效验。采用标准型还是增强型是由主机节点管理，发布节点和收听节点根据帧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ID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来判断采用哪种效验。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AE21C56-71F6-4788-8A55-156E49F548D4}"/>
              </a:ext>
            </a:extLst>
          </p:cNvPr>
          <p:cNvSpPr txBox="1"/>
          <p:nvPr/>
        </p:nvSpPr>
        <p:spPr>
          <a:xfrm>
            <a:off x="7905437" y="6209507"/>
            <a:ext cx="14877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数据区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B0B3A0E-A3E8-4045-A14B-E25C2312F2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216" y="3105588"/>
            <a:ext cx="6999783" cy="2764988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66179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329784" y="1736367"/>
            <a:ext cx="4601980" cy="1517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三、 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总线传输方式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    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主机中存储了应被发送的信息的时间顺序。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7166BDC-DBE1-4796-87B4-5758C372B0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095999" y="1959708"/>
            <a:ext cx="5274310" cy="155829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6C2A98F-FF2B-4A09-80D1-B04A4A54D69C}"/>
              </a:ext>
            </a:extLst>
          </p:cNvPr>
          <p:cNvSpPr txBox="1"/>
          <p:nvPr/>
        </p:nvSpPr>
        <p:spPr>
          <a:xfrm>
            <a:off x="7076741" y="3333332"/>
            <a:ext cx="26069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发送信息的时间顺序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AC90579-A854-419A-8115-DAA45D465205}"/>
              </a:ext>
            </a:extLst>
          </p:cNvPr>
          <p:cNvSpPr txBox="1"/>
          <p:nvPr/>
        </p:nvSpPr>
        <p:spPr>
          <a:xfrm>
            <a:off x="329784" y="3937498"/>
            <a:ext cx="440710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0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根据主机控制单元环境条件改变每个信息的发送顺序或频率，提高了</a:t>
            </a:r>
            <a:r>
              <a:rPr lang="en-US" altLang="zh-CN" sz="20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zh-CN" sz="20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总线系统灵活性。当主机相应信息头发出要求时，</a:t>
            </a:r>
            <a:r>
              <a:rPr lang="en-US" altLang="zh-CN" sz="20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zh-CN" sz="20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从机将其数据传到</a:t>
            </a:r>
            <a:r>
              <a:rPr lang="en-US" altLang="zh-CN" sz="20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zh-CN" sz="20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总线，所发送的数据可供每个</a:t>
            </a:r>
            <a:r>
              <a:rPr lang="en-US" altLang="zh-CN" sz="20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zh-CN" sz="20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信息总线成员接收。</a:t>
            </a: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958276CB-9DE9-4436-B8FB-9B6862E2432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5999" y="4268369"/>
            <a:ext cx="5274310" cy="124650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F0933928-5BCE-4070-8395-F52F72A0D7EC}"/>
              </a:ext>
            </a:extLst>
          </p:cNvPr>
          <p:cNvSpPr txBox="1"/>
          <p:nvPr/>
        </p:nvSpPr>
        <p:spPr>
          <a:xfrm>
            <a:off x="6367073" y="5711247"/>
            <a:ext cx="4171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l"/>
            <a:r>
              <a:rPr lang="zh-CN" altLang="zh-CN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改变每个信息发送的时间和频率</a:t>
            </a:r>
            <a:endParaRPr lang="zh-CN" altLang="zh-CN" sz="1200" kern="100" dirty="0">
              <a:effectLst/>
              <a:latin typeface="方正楷体_GBK" panose="03000509000000000000" pitchFamily="65" charset="-12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784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BE11E8F-270C-4564-9EBD-F6EC8D4F1A03}"/>
              </a:ext>
            </a:extLst>
          </p:cNvPr>
          <p:cNvSpPr/>
          <p:nvPr/>
        </p:nvSpPr>
        <p:spPr>
          <a:xfrm>
            <a:off x="4772560" y="2306153"/>
            <a:ext cx="2646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330288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10792726" cy="354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学习目标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能够说出车载网络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总线的结构原理和主要应用。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具备车载网络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总线的信号检测方法。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能够检修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总线系统。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具有良好的安全意识、团队合作意识及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的工作习惯，持续培养爱岗敬业的劳动态度。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8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6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341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690723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学习导引图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9B5F3C37-74E2-4343-A86B-40BBE0C6DC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779542"/>
              </p:ext>
            </p:extLst>
          </p:nvPr>
        </p:nvGraphicFramePr>
        <p:xfrm>
          <a:off x="3214468" y="2102422"/>
          <a:ext cx="7687994" cy="4530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403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5451231" cy="4286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总线的系统认知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总线结构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总线结构认知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结构只用于传感器和执行器之间的简单数据传递。主控制单元与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总线连接，控制着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总线上的其他从控制单元。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总线被称为数据循环总线，以利于传感器和执行器在任意时刻都可以接收总线上的数据信息。</a:t>
            </a: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0E09A25-6FF4-4AA4-87BB-9C76CCFD88B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05928" y="1869996"/>
            <a:ext cx="5596866" cy="400058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D4712F5-D1BD-4271-9A4E-F0E1FDCCFA7A}"/>
              </a:ext>
            </a:extLst>
          </p:cNvPr>
          <p:cNvSpPr txBox="1"/>
          <p:nvPr/>
        </p:nvSpPr>
        <p:spPr>
          <a:xfrm>
            <a:off x="7566285" y="6097490"/>
            <a:ext cx="25520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总线结构原理图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2443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736367"/>
            <a:ext cx="5451231" cy="5671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总线的系统认知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总线结构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总线结构认知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主控制单元连接在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数据总线上，主从任务均可执行。具有以下功能：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①监控数据传输过程及速率，发送信息标题；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②主控单元的软件内设定周期；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③主控单元在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数据总线系统的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控制单元与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总线直接起“翻译”作用；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④能够进行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主控制单元及与之相连的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从属控制单元的自诊断。</a:t>
            </a: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D4712F5-D1BD-4271-9A4E-F0E1FDCCFA7A}"/>
              </a:ext>
            </a:extLst>
          </p:cNvPr>
          <p:cNvSpPr txBox="1"/>
          <p:nvPr/>
        </p:nvSpPr>
        <p:spPr>
          <a:xfrm>
            <a:off x="7566285" y="6097490"/>
            <a:ext cx="25520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总线系统结构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2CC8143-D64C-443A-A67B-CC2F9D453CC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72921" y="3164022"/>
            <a:ext cx="5274310" cy="241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72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736367"/>
            <a:ext cx="10672805" cy="4747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总线的系统认知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总线结构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从属控制单元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从属控制单元 在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数据总线系统内，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从属控制单元的通信受到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主控制单元的完全控制，只有在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主控制单元发出命令的情况下，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从属控制单元才能通过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总线进行数据传输。单个的控制单元、传感器、执元件都相当于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从属控制单元，其中传感器是信号输入装置，其内部集成有一个电控装置，它对测量值进行分析，分析后的数值是作为数字信号通过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总线进行传输的，有的传感器或者是执行元件只是用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主控制单元插口上的一个针脚，就可以实现信息传输，也就是单线传输。</a:t>
            </a: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322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736367"/>
            <a:ext cx="11227441" cy="5671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总线的系统认知</a:t>
            </a: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节点结构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总线节点由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控制器、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收发器组成。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的控制器是基于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SCI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UART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）数据格式，采用单主控制器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/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多从设备的模式。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控制器的功能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控制器是一个基于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UART/SCI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的通信控制器，工作方式是半双工。实现功能有：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①发送消息时，控制器把二进制并行数据转变成高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-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低电平信号，并按照规定的串行格式送往总线收发器；接收消息时，协议控制器把来自总线收发器的高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-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低电平信号按照同样的串行格式储存下来，然后再将储存结果转换成二进制并行数据；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②控制器要能产生和识别帧的同步间隔段；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③控制器要能执行本地唤醒。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9588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736367"/>
            <a:ext cx="5801000" cy="4747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LIN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总线的系统认知</a:t>
            </a: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节点结构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）总线收发器的功能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总线收发器的主体是一个双向工作的电平转换器，完成协议控制器的高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-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低电平与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总线的隐性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-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显性电平之间的转换。还包括附加的功能，如总线阻抗匹配、压摆率控制等。此外，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规范要求总线收发器具备这一特性：本地节点掉电或工作异常时，不能影响总线上其他节点工作。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FBD9A45-2F35-40B7-A2AF-B6F65D03FE3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8" t="10933" r="8092" b="8853"/>
          <a:stretch>
            <a:fillRect/>
          </a:stretch>
        </p:blipFill>
        <p:spPr bwMode="auto">
          <a:xfrm>
            <a:off x="6651750" y="2912983"/>
            <a:ext cx="5274310" cy="193294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23A65984-E3B3-490C-86F4-820D4179E02F}"/>
              </a:ext>
            </a:extLst>
          </p:cNvPr>
          <p:cNvSpPr txBox="1"/>
          <p:nvPr/>
        </p:nvSpPr>
        <p:spPr>
          <a:xfrm>
            <a:off x="6083508" y="5309229"/>
            <a:ext cx="61084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LIN</a:t>
            </a:r>
            <a:r>
              <a:rPr lang="zh-CN" altLang="zh-CN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控制器节点结构</a:t>
            </a:r>
            <a:endParaRPr lang="zh-CN" altLang="zh-CN" sz="1200" kern="100" dirty="0">
              <a:effectLst/>
              <a:latin typeface="方正楷体_GBK" panose="03000509000000000000" pitchFamily="65" charset="-12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143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4407</TotalTime>
  <Words>2095</Words>
  <Application>Microsoft Office PowerPoint</Application>
  <PresentationFormat>宽屏</PresentationFormat>
  <Paragraphs>141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8" baseType="lpstr">
      <vt:lpstr>等线</vt:lpstr>
      <vt:lpstr>方正黑体_GBK</vt:lpstr>
      <vt:lpstr>方正楷体_GBK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110</cp:revision>
  <dcterms:created xsi:type="dcterms:W3CDTF">2020-03-16T09:44:54Z</dcterms:created>
  <dcterms:modified xsi:type="dcterms:W3CDTF">2025-09-13T02:45:41Z</dcterms:modified>
</cp:coreProperties>
</file>